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Kanit Light" panose="020B0604020202020204" charset="-34"/>
      <p:regular r:id="rId13"/>
    </p:embeddedFont>
    <p:embeddedFont>
      <p:font typeface="Martel Sans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428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4464" y="2625305"/>
            <a:ext cx="8162642" cy="2146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Student Performance Analyzer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82420" y="3950676"/>
            <a:ext cx="7966729" cy="2297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Analyzing student performance using Python and machine learning.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latin typeface="Martel Sans" panose="020B0604020202020204" charset="0"/>
                <a:cs typeface="Martel Sans" panose="020B0604020202020204" charset="0"/>
              </a:rPr>
              <a:t>This presentation showcases a </a:t>
            </a:r>
            <a:r>
              <a:rPr lang="en-US" dirty="0" err="1">
                <a:latin typeface="Martel Sans" panose="020B0604020202020204" charset="0"/>
                <a:cs typeface="Martel Sans" panose="020B0604020202020204" charset="0"/>
              </a:rPr>
              <a:t>Streamlit</a:t>
            </a:r>
            <a:r>
              <a:rPr lang="en-US" dirty="0">
                <a:latin typeface="Martel Sans" panose="020B0604020202020204" charset="0"/>
                <a:cs typeface="Martel Sans" panose="020B0604020202020204" charset="0"/>
              </a:rPr>
              <a:t> application designed to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latin typeface="Martel Sans" panose="020B0604020202020204" charset="0"/>
                <a:cs typeface="Martel Sans" panose="020B0604020202020204" charset="0"/>
              </a:rPr>
              <a:t>analyze student grades, predict success, and inform teaching strategies.</a:t>
            </a:r>
            <a:endParaRPr lang="en-US" sz="1750" dirty="0">
              <a:solidFill>
                <a:srgbClr val="2C3249"/>
              </a:solidFill>
              <a:latin typeface="Martel Sans" panose="020B0604020202020204" charset="0"/>
              <a:cs typeface="Martel Sans" panose="020B0604020202020204" charset="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C3249"/>
              </a:solidFill>
              <a:latin typeface="Martel Sans" panose="020B0604020202020204" charset="0"/>
              <a:cs typeface="Martel Sans" panose="020B0604020202020204" charset="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cs typeface="Martel Sans" pitchFamily="34" charset="-120"/>
              </a:rPr>
              <a:t>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446585"/>
            <a:ext cx="7556421" cy="391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C3249"/>
              </a:solidFill>
              <a:latin typeface="Martel Sans" pitchFamily="34" charset="0"/>
              <a:ea typeface="Martel Sans" pitchFamily="34" charset="-122"/>
              <a:cs typeface="Martel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C3249"/>
              </a:solidFill>
              <a:latin typeface="Martel Sans" pitchFamily="34" charset="0"/>
              <a:ea typeface="Martel Sans" pitchFamily="34" charset="-122"/>
              <a:cs typeface="Martel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329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3547824"/>
            <a:ext cx="6465451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Conclusion and Future Work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7235" y="5153739"/>
            <a:ext cx="4174688" cy="210622"/>
          </a:xfrm>
          <a:prstGeom prst="roundRect">
            <a:avLst>
              <a:gd name="adj" fmla="val 4200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37235" y="5680234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Project Summary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37235" y="6135529"/>
            <a:ext cx="4174688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Effective ML-based tool for student performance analysis developed.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5227796" y="4837748"/>
            <a:ext cx="4174688" cy="210622"/>
          </a:xfrm>
          <a:prstGeom prst="roundRect">
            <a:avLst>
              <a:gd name="adj" fmla="val 4200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227796" y="5364242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Future Improvements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5227796" y="5819537"/>
            <a:ext cx="4174688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Advanced machine learning models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5227796" y="6230183"/>
            <a:ext cx="4174688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Personalized student recommendations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5227796" y="6977777"/>
            <a:ext cx="4174688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Broader datasets with demographics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9718358" y="4521875"/>
            <a:ext cx="4174688" cy="210622"/>
          </a:xfrm>
          <a:prstGeom prst="roundRect">
            <a:avLst>
              <a:gd name="adj" fmla="val 4200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18358" y="5048369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Next Steps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9718358" y="5503664"/>
            <a:ext cx="4174688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Engage stakeholders for deployment and feedback.</a:t>
            </a:r>
            <a:endParaRPr lang="en-US" sz="16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D3028DB-EDE9-CAAE-E049-98A234B800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57030" y="7573085"/>
            <a:ext cx="2391109" cy="55949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686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216" y="3377922"/>
            <a:ext cx="7829074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Project Overview and Objectives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5216" y="4402217"/>
            <a:ext cx="4212312" cy="3218021"/>
          </a:xfrm>
          <a:prstGeom prst="roundRect">
            <a:avLst>
              <a:gd name="adj" fmla="val 289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04292" y="4631293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Goal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4292" y="5110163"/>
            <a:ext cx="375416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Develop a tool to analyze and predict student success.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08984" y="4402217"/>
            <a:ext cx="4212312" cy="3218021"/>
          </a:xfrm>
          <a:prstGeom prst="roundRect">
            <a:avLst>
              <a:gd name="adj" fmla="val 289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38061" y="4631293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Objectives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5438061" y="5110163"/>
            <a:ext cx="375416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Use ML for performance analysis.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5438061" y="5896332"/>
            <a:ext cx="375416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Create interactive Streamlit app.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5438061" y="6682502"/>
            <a:ext cx="375416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Provide insights on success factors.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9642753" y="4402217"/>
            <a:ext cx="4212312" cy="3218021"/>
          </a:xfrm>
          <a:prstGeom prst="roundRect">
            <a:avLst>
              <a:gd name="adj" fmla="val 289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71829" y="4631293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Importance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9871829" y="5110163"/>
            <a:ext cx="375416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Enable data-driven education assessment and decision-making.</a:t>
            </a:r>
            <a:endParaRPr lang="en-US" sz="17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4D6ED8A-6EC4-FEF5-AC0D-7D53B1E1E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9291" y="7753112"/>
            <a:ext cx="2391109" cy="4010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76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Dataset Description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133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Source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945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Student performance dataset with detailed records.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842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9653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Student ID, Name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075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Marks in Maths, Physics, Chemistry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497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English and Computer Science scores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2133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Preprocessing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9521" y="379452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Data cleaning to handle missing values and ensure accuracy.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7244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Normalization and formatting for model training.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53A702-8308-5266-425E-698DC5E78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7030" y="7725485"/>
            <a:ext cx="2391109" cy="4218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350211" y="0"/>
            <a:ext cx="6280189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33105"/>
            <a:ext cx="6950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Machine Learning Approach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371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337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Libraries Used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28276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scikit-learn, pandas, numpy for data processing and modeling.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6724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Algorithms Explored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16290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Linear Regression, Decision Trees evaluated.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Chosen Model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498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Model selected based on accuracy and interpretability.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34305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530906" y="63430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83347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Data split and validation performed for robust learning.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6524"/>
            <a:ext cx="74954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Model Training and Evaluation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922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Split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734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80% training, 20% testing for balanced evaluation.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631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Performance Metrics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7442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Accuracy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864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Precision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286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Recall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826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F1-Score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29922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Results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357342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Metrics exceeded benchmarks indicating strong model fit.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5260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Optimization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599521" y="51071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Hyperparameter tuning improved model effectiveness.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2AE731E-F28D-0392-FC1F-3E07B8C77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5845" y="7779732"/>
            <a:ext cx="2391109" cy="4161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5791200" cy="82295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7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Streamlit Application Development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Streamlit Framework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920014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Enables rapid, interactive data app development in Python.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92001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Clean design with input fields and action buttons.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Interactivity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48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Users enter marks, triggering instant performance analysis.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BF6E8F6-4D72-3AC6-1F94-CCFB4DAB95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5306" y="7616475"/>
            <a:ext cx="2391109" cy="48329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B943A63-35E9-052D-D9B5-3314AEDE74D5}"/>
              </a:ext>
            </a:extLst>
          </p:cNvPr>
          <p:cNvSpPr txBox="1"/>
          <p:nvPr/>
        </p:nvSpPr>
        <p:spPr>
          <a:xfrm>
            <a:off x="3587261" y="3648780"/>
            <a:ext cx="73620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l="23818" t="2896" r="25855"/>
          <a:stretch/>
        </p:blipFill>
        <p:spPr>
          <a:xfrm>
            <a:off x="8370927" y="0"/>
            <a:ext cx="6259473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950" y="666155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400" dirty="0" err="1"/>
              <a:t>Streamlit</a:t>
            </a:r>
            <a:r>
              <a:rPr lang="en-US" sz="4400" dirty="0"/>
              <a:t> App: User Interface and Workflow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91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Input Details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47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Set student name and marks for each subject.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386619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Calculate Average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34375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App computes average score automatically.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519148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Pass/Fail Display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5669042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Status shown based on average compared to cutoff.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0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08728" y="651676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Visualizations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2208728" y="699432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Charts and graphs illustrate subject-wise performance.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77312" y="1493330"/>
            <a:ext cx="77891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App Functionality and Features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877312" y="32887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Average Calculation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77312" y="399716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600" dirty="0">
                <a:latin typeface="Martel Sans" panose="020B0604020202020204" charset="0"/>
                <a:cs typeface="Martel Sans" panose="020B0604020202020204" charset="0"/>
              </a:rPr>
              <a:t>The application calculates the average score by summing the marks obtained in all subjects and dividing by the total number of subjects. </a:t>
            </a:r>
            <a:endParaRPr lang="en-US" sz="1750" dirty="0">
              <a:latin typeface="Martel Sans" panose="020B0604020202020204" charset="0"/>
              <a:cs typeface="Martel Sans" panose="020B06040202020202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684620" y="32887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Pass/Fail Threshold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74689" y="399716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Students scoring 40% or higher pass.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568111" y="32887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Visual Insights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954129" y="3910576"/>
            <a:ext cx="3978116" cy="7965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Subject-wise bar charts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954490" y="444386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Overall performance trends</a:t>
            </a: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CE6914D-98CF-005D-7CC7-588351183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399" y="7608255"/>
            <a:ext cx="2391109" cy="51583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l="6003" t="2422" r="10529" b="12536"/>
          <a:stretch/>
        </p:blipFill>
        <p:spPr>
          <a:xfrm>
            <a:off x="0" y="0"/>
            <a:ext cx="6053376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90492" y="18808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Results and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 Findings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Identified subjects influencing overall success most.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089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Influencing Factors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08983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Consistent study habits and subject strengths impact results.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7067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Use Cases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8610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Supports educators in tailored interventions and feedback.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9C67E8E-3894-EB85-3387-95DB1B069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80676" y="7673532"/>
            <a:ext cx="2391109" cy="51030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417</Words>
  <Application>Microsoft Office PowerPoint</Application>
  <PresentationFormat>Custom</PresentationFormat>
  <Paragraphs>99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Martel Sans</vt:lpstr>
      <vt:lpstr>Kanit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Sivarna Priyadarshini Sarangi</cp:lastModifiedBy>
  <cp:revision>4</cp:revision>
  <dcterms:created xsi:type="dcterms:W3CDTF">2025-04-23T14:57:46Z</dcterms:created>
  <dcterms:modified xsi:type="dcterms:W3CDTF">2025-04-23T16:01:08Z</dcterms:modified>
</cp:coreProperties>
</file>